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2" r:id="rId3"/>
    <p:sldId id="257" r:id="rId4"/>
    <p:sldId id="263" r:id="rId5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2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A8E0"/>
    <a:srgbClr val="407EEA"/>
    <a:srgbClr val="3535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/>
    <p:restoredTop sz="94674"/>
  </p:normalViewPr>
  <p:slideViewPr>
    <p:cSldViewPr snapToGrid="0" showGuides="1">
      <p:cViewPr varScale="1">
        <p:scale>
          <a:sx n="124" d="100"/>
          <a:sy n="124" d="100"/>
        </p:scale>
        <p:origin x="856" y="168"/>
      </p:cViewPr>
      <p:guideLst>
        <p:guide orient="horz" pos="4042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E366B-DDC4-1F4A-8B6B-DC413EAE1CD5}" type="datetimeFigureOut">
              <a:rPr lang="en-US" smtClean="0"/>
              <a:t>4/22/24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045B3-E22D-194E-A806-724ACC7D6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37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8c07df0617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8c07df0617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7ba5d782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7ba5d782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7ba5d782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7ba5d782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0227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A5371-8261-806F-0735-E59E06761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4CD4DB-0B20-B53F-E1B8-DCDB12554D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9A891-9DB3-B234-2573-F0C4A59A5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92B70-13FA-BA15-FDD6-830B4345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90F265-DBD1-1D98-79F3-4B59C10C8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86809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A2899-0E88-5ECA-1459-C6F9DF519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B21AAA-0661-0A3F-A756-FADC82423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A5368-E0BD-BDC8-FFAC-CF369D9B2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B37D3-DDA8-B5A2-0502-D4582B920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9C65E-BE7C-4B16-E236-7E0377E20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61571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2D4F17-BAA8-B49B-B14A-25796814E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C5355-FBED-89D3-6060-C0F904C56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08602-67FC-2905-9938-5C61F5B22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E0545-7D8E-C500-894E-4823BF1BA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BE8B7-9F80-F7BA-9BD3-635864C98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58829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Custom Layout 2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58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4C8AC-6C14-6932-2A6C-2A0B23C88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E73FE-3D13-3A21-6155-CC87ED4AE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6F063-4822-4083-B150-058D0A84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B67FE-FA11-80FD-14B0-042B9A17B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4050C-7914-C196-D2DF-133B2EF55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20922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0905-595D-EB22-3D3D-C5ADEA47E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039604-170C-E428-0A5F-8575B56C7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6E11A-E27A-10DF-F57F-B1657F62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DCDFE-470E-3C19-090F-2F5DB22A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A88C8-01B5-EF05-E964-B234DE88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9856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4F4BF-F745-ED67-58EE-09149C76F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64B7F-EBAF-A27B-1659-91B964EBB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D05D4-6C52-F933-5A1F-B985B65E4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9B161-948D-BAF2-29BF-D140B6C1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3881A-FF7D-2CFE-BD00-DF767D2DC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9A177-9C33-B78C-AC5C-8ED73241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07165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73A1B-CE47-CFB6-BAA0-B7F152437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8D6482-8806-A9B0-2451-D1E7924A0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A6EBD-130E-98A9-1690-878041180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CD975D-A5BA-DF69-590F-0D57300B8F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F4237C-BB49-EE24-6177-1C01CDCEF3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EDFC13-8E1D-602F-5FC6-9C1683E87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D831A2-C024-44A4-BCE5-0E1593767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3DA4C5-4F93-1751-FF51-C0DC47FB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89510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8DB41-C901-0592-8FBF-896D27722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8E08AE-6589-402B-B115-33C3F72CD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5DE98-2C92-5F91-C919-79152A0F1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95094-5B1C-E4E1-A105-7055383E8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82119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39D5A2-4075-874A-E137-3270F74B2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706DE7-1E57-25D4-C8C5-71113A91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72825-7055-C91A-783B-1BAC25137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61633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10D02-BBB5-B70D-291E-07F9D747C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CAD0E-4756-280B-2D9F-DA39FD3F7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11E80D-75F1-1992-E579-B5CD9892A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B2F46-2C4D-303B-90CF-BBF0340BA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C7AB2-A081-4C18-B378-8E7C88D58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A2FF4-D6F8-B810-8ECD-D311CDBEC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76738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C8C78-94D4-6DB3-E4C5-938CB077A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BD0618-2D58-AFC1-AF08-4CFD7796C0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9BF84A-AD21-A078-1C73-EC44F4897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3D00F0-1703-CF7F-2B01-F21E75BC6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762E5-F8B5-26F0-6B9E-31B62298E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9F386-9AD7-965B-58D8-A5DC0619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39633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22A839-8BC1-16BD-7451-D0EFE8ACF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33A1D-55A2-E9C3-5C2B-A143E73EB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3ADA7-8DA3-DB19-EB88-6585F867A0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A64E6-DC2E-BF42-821F-AE82030F90F0}" type="datetimeFigureOut">
              <a:rPr lang="en-PK" smtClean="0"/>
              <a:t>4/22/24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B7D1B-8C2F-78E2-FC9A-FA69E410B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3094F-3205-AAE1-89E1-D7E1D3A97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BE222-B795-574C-AD07-CC83023C0B7B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81519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EB688F4-67C4-FC1D-A268-9529E775F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356100" y="2184633"/>
            <a:ext cx="3662800" cy="12956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333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" name="Google Shape;56;p14"/>
          <p:cNvSpPr/>
          <p:nvPr/>
        </p:nvSpPr>
        <p:spPr>
          <a:xfrm>
            <a:off x="356100" y="1780700"/>
            <a:ext cx="3662800" cy="3952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Who are we trying to convince?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" name="Google Shape;57;p14"/>
          <p:cNvSpPr/>
          <p:nvPr/>
        </p:nvSpPr>
        <p:spPr>
          <a:xfrm>
            <a:off x="356100" y="4412356"/>
            <a:ext cx="8466800" cy="3952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Channels / Deliverables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356100" y="266283"/>
            <a:ext cx="1728800" cy="4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r>
              <a:rPr lang="en" dirty="0">
                <a:solidFill>
                  <a:schemeClr val="bg1">
                    <a:lumMod val="50000"/>
                  </a:schemeClr>
                </a:solidFill>
                <a:latin typeface="Raleway" pitchFamily="2" charset="77"/>
                <a:ea typeface="Proxima Nova Extrabold"/>
                <a:cs typeface="Proxima Nova Extrabold"/>
                <a:sym typeface="Proxima Nova Extrabold"/>
              </a:rPr>
              <a:t>Media Brief</a:t>
            </a:r>
            <a:endParaRPr dirty="0">
              <a:solidFill>
                <a:schemeClr val="bg1">
                  <a:lumMod val="50000"/>
                </a:schemeClr>
              </a:solidFill>
              <a:latin typeface="Raleway" pitchFamily="2" charset="77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56100" y="5948023"/>
            <a:ext cx="1153200" cy="7016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067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Target In Market Date</a:t>
            </a:r>
            <a:endParaRPr sz="10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4006000" y="1780700"/>
            <a:ext cx="4240400" cy="3952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What is the tension we want to resolve?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8246300" y="1780700"/>
            <a:ext cx="3662800" cy="3952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Insights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4018900" y="2175900"/>
            <a:ext cx="4227200" cy="12956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333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8246300" y="2175868"/>
            <a:ext cx="3662800" cy="1295616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333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356100" y="3712789"/>
            <a:ext cx="3662800" cy="4900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SINGLE MINDED MESSAGE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4018900" y="3712773"/>
            <a:ext cx="7890400" cy="4900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467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509300" y="795600"/>
            <a:ext cx="10399600" cy="8428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br>
              <a:rPr lang="en" sz="1467" dirty="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 sz="1467" dirty="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356100" y="795600"/>
            <a:ext cx="1153200" cy="8428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Project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9007700" y="4407973"/>
            <a:ext cx="2901600" cy="3952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333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KPI</a:t>
            </a:r>
            <a:endParaRPr sz="1867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1509300" y="5948023"/>
            <a:ext cx="1748400" cy="7016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356100" y="4803256"/>
            <a:ext cx="8466800" cy="9628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333" dirty="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9007700" y="4803183"/>
            <a:ext cx="2901600" cy="9648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200" dirty="0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3389100" y="5948023"/>
            <a:ext cx="1213600" cy="701600"/>
          </a:xfrm>
          <a:prstGeom prst="rect">
            <a:avLst/>
          </a:prstGeom>
          <a:solidFill>
            <a:srgbClr val="1AA8E0"/>
          </a:solidFill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FFFFFF"/>
              </a:buClr>
            </a:pPr>
            <a:r>
              <a:rPr lang="en" sz="1067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Additional</a:t>
            </a:r>
            <a:endParaRPr sz="1067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algn="ctr">
              <a:buClr>
                <a:srgbClr val="FFFFFF"/>
              </a:buClr>
            </a:pPr>
            <a:r>
              <a:rPr lang="en" sz="1067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Considerations</a:t>
            </a:r>
            <a:endParaRPr sz="1067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4602700" y="5948023"/>
            <a:ext cx="4240400" cy="701600"/>
          </a:xfrm>
          <a:prstGeom prst="rect">
            <a:avLst/>
          </a:prstGeom>
          <a:noFill/>
          <a:ln w="9525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200" i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/>
          <p:nvPr/>
        </p:nvSpPr>
        <p:spPr>
          <a:xfrm>
            <a:off x="519799" y="313167"/>
            <a:ext cx="8220000" cy="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bg1">
                    <a:lumMod val="50000"/>
                  </a:schemeClr>
                </a:solidFill>
                <a:latin typeface="Raleway" pitchFamily="2" charset="77"/>
                <a:ea typeface="Proxima Nova"/>
                <a:cs typeface="Proxima Nova"/>
                <a:sym typeface="Proxima Nova"/>
              </a:rPr>
              <a:t>Brands &amp; Topics of Conversation</a:t>
            </a:r>
            <a:endParaRPr dirty="0">
              <a:solidFill>
                <a:schemeClr val="bg1">
                  <a:lumMod val="50000"/>
                </a:schemeClr>
              </a:solidFill>
              <a:latin typeface="Raleway" pitchFamily="2" charset="77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4" name="Google Shape;79;p15">
            <a:extLst>
              <a:ext uri="{FF2B5EF4-FFF2-40B4-BE49-F238E27FC236}">
                <a16:creationId xmlns:a16="http://schemas.microsoft.com/office/drawing/2014/main" id="{293B5152-137A-2004-CFBA-3DBD0FB193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4391326"/>
              </p:ext>
            </p:extLst>
          </p:nvPr>
        </p:nvGraphicFramePr>
        <p:xfrm>
          <a:off x="519799" y="852673"/>
          <a:ext cx="11296684" cy="525876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22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1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980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Who we are</a:t>
                      </a:r>
                      <a:endParaRPr sz="1100" b="1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AA8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Sub-brands</a:t>
                      </a:r>
                      <a:endParaRPr sz="1100" b="1" dirty="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AA8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Brand Snapshot</a:t>
                      </a:r>
                      <a:endParaRPr sz="1100" b="1" dirty="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AA8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 dirty="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Content Authority</a:t>
                      </a:r>
                      <a:endParaRPr sz="1100" b="1" dirty="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AA8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716">
                <a:tc rowSpan="5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66666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57" marR="120557" marT="60279" marB="60279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dirty="0">
                        <a:solidFill>
                          <a:srgbClr val="434343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dirty="0">
                        <a:solidFill>
                          <a:schemeClr val="bg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Helvetica Neue"/>
                        <a:buChar char="-"/>
                      </a:pPr>
                      <a:endParaRPr sz="11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5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dirty="0">
                        <a:solidFill>
                          <a:srgbClr val="434343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434343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57" marR="120557" marT="60279" marB="60279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bg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57" marR="120557" marT="60279" marB="60279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Helvetica Neue"/>
                        <a:buChar char="-"/>
                      </a:pPr>
                      <a:endParaRPr sz="11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57" marR="120557" marT="60279" marB="60279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7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62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dirty="0">
                        <a:solidFill>
                          <a:srgbClr val="434343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dirty="0">
                        <a:solidFill>
                          <a:srgbClr val="66666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2794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800"/>
                        <a:buFont typeface="Helvetica Neue"/>
                        <a:buChar char="-"/>
                      </a:pPr>
                      <a:endParaRPr sz="11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55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dirty="0">
                        <a:solidFill>
                          <a:srgbClr val="434343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dirty="0">
                        <a:solidFill>
                          <a:srgbClr val="666666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120537" marR="120537" marT="120537" marB="120537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7AB977-A31E-F63B-27F3-F02922856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81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46</Words>
  <Application>Microsoft Macintosh PowerPoint</Application>
  <PresentationFormat>Widescreen</PresentationFormat>
  <Paragraphs>17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 Neue</vt:lpstr>
      <vt:lpstr>Proxima Nova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2022-12-08T05:32:05Z</dcterms:created>
  <dcterms:modified xsi:type="dcterms:W3CDTF">2024-04-22T13:08:08Z</dcterms:modified>
</cp:coreProperties>
</file>